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35ACEEE-5218-40FB-818E-9467151B114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EABD29-4736-3A19-A1D9-0862F8B23BF2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93E46B1-1730-4DCD-B4EC-01FD2F5BCD4E}" type="datetimeFigureOut">
              <a:rPr lang="en-AU"/>
              <a:pPr>
                <a:defRPr/>
              </a:pPr>
              <a:t>27/07/2023</a:t>
            </a:fld>
            <a:endParaRPr lang="en-AU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0FB92871-DFDA-D85A-BD7C-27BEAD020B1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AU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3FAFC47D-04FF-4442-3509-104987B38E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AU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3324CE-5927-92BF-17E4-7E455A28559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B5679B-DD1B-0D37-2714-6ACCA7739D6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5CCC51F-369D-45CE-BD95-4745D1AAB78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>
            <a:extLst>
              <a:ext uri="{FF2B5EF4-FFF2-40B4-BE49-F238E27FC236}">
                <a16:creationId xmlns:a16="http://schemas.microsoft.com/office/drawing/2014/main" id="{EC1C2440-47DB-F41D-A764-E7578A63276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>
            <a:extLst>
              <a:ext uri="{FF2B5EF4-FFF2-40B4-BE49-F238E27FC236}">
                <a16:creationId xmlns:a16="http://schemas.microsoft.com/office/drawing/2014/main" id="{626570C8-8E97-C413-DCF1-092C9E7F70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AU" altLang="en-US"/>
          </a:p>
        </p:txBody>
      </p:sp>
      <p:sp>
        <p:nvSpPr>
          <p:cNvPr id="4100" name="Slide Number Placeholder 3">
            <a:extLst>
              <a:ext uri="{FF2B5EF4-FFF2-40B4-BE49-F238E27FC236}">
                <a16:creationId xmlns:a16="http://schemas.microsoft.com/office/drawing/2014/main" id="{1C95FB74-6A54-2895-580D-1EED144111B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CBC17A7-75CB-42EF-A175-D03EC775AD16}" type="slidenum">
              <a:rPr lang="en-AU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AU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4310B1-DAF2-CCB2-8FE7-37A19ECC7D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CA6DB7-E468-2C1F-E3EA-619DE8AAE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FBD9F5-3504-5412-7482-0253F46B4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069C1-9ED5-450B-AD9B-C818690C5A4F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9031645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9F5B76-7773-38AF-B506-E3F12AC278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44C048-66B0-775F-2A4C-977204142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7961ED-3574-2877-66A4-EDEB0A957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85402B-6240-43D8-8B16-53844C0A327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197288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ABD1A6-A0B0-DEEA-E476-2E0891E63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D35897-7844-0804-41A7-EE5C244F2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67DAF4-3A01-2A91-15D4-73B59D118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FE87A-D32F-4341-90B0-9E47E3747703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655565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282045-5673-01B8-253E-D37D2906A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3AACCA-2850-2D56-AAFA-5942C6012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9249A0-A274-50DD-4B71-671B7F7D5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E3295-643D-487C-BA86-6FD92B7F65C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0571222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9BF391-2088-A08B-EEB4-E073754FC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492116-DD39-5A55-B4DF-B1938649B5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029D63-DC58-2D71-9F03-8E67A0E2D6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E77479-5AF0-4C1F-9C54-6C6FB92192A8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205684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A5F9ADF0-98E5-3836-1084-B3C25CF718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84D20AA-A491-AA17-169B-8B6733CEF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2DFBB9B-4240-80D0-1163-04491112A9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69B98-F1C5-43AC-A68C-EC20B41E3E0A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1203666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557F84F-F5E8-3B5A-BB0D-F5B74E853E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533893B-2EC3-9001-E3A0-26D8492B35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2EAB569-10F4-1356-84AE-82DF96953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8B3A1-BE2E-48B4-9544-77E76F20680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32963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A0B6DBCE-C1A2-63AE-B84D-2108141F3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3608D1A-B2E8-5920-A6DC-E3C01032B0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C994FD4-F41C-D64F-FE42-EB612AE6E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3D9D79-475C-4770-8741-8608C947860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450527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E6319E6-8893-2E50-1922-5C6FDD94AF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30BBD95-380D-BCAD-ACBD-B54B6A7E8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888AEC5-E5FA-FD55-A048-5ABDBC89A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D4555-B6A0-4342-8E9E-C0B2819C5C40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560149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71FC3F1-FDAE-3744-BAA0-50A38E4F8E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B52FD54-996C-FEF2-3BCB-82F6428692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8F12399-6A50-D265-F042-FDC65678E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102540-8E43-4B72-99BE-775DFF28E491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818892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9B60EEC-ECD8-82B6-0583-850C56A759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B5524B3-3DCF-8633-48F0-E51884B7B2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1979426-A8DF-C6AC-CD45-F87BE4B43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BF1C6D-DF03-4996-AB84-C8515798C4B4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2443756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85325F4F-2972-85D8-1EF3-DF4D6AF8807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DB5A3D8-94CD-5B50-91D3-70BC561DE1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7CAAD-EF97-C9A3-7E0A-839EF2857F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C79993-976B-BD50-D3A1-F8204579BA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AU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AEA8E-803F-DEC5-224D-13C5E3EE3D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813BD45-8ABD-45B2-9C38-29F05AEACADC}" type="slidenum">
              <a:rPr lang="en-AU" altLang="en-US"/>
              <a:pPr>
                <a:defRPr/>
              </a:pPr>
              <a:t>‹#›</a:t>
            </a:fld>
            <a:endParaRPr lang="en-AU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songselect.ccli.com/about/termsofus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ccli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6">
            <a:extLst>
              <a:ext uri="{FF2B5EF4-FFF2-40B4-BE49-F238E27FC236}">
                <a16:creationId xmlns:a16="http://schemas.microsoft.com/office/drawing/2014/main" id="{F889BADC-0097-6CCB-D96C-FFC78069439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196975"/>
            <a:ext cx="9144000" cy="4060825"/>
          </a:xfrm>
        </p:spPr>
        <p:txBody>
          <a:bodyPr/>
          <a:lstStyle/>
          <a:p>
            <a:r>
              <a:rPr lang="en-US" altLang="en-US" sz="4000" dirty="0"/>
              <a:t>Meet my need, Lord,</a:t>
            </a:r>
          </a:p>
          <a:p>
            <a:r>
              <a:rPr lang="en-US" altLang="en-US" sz="4000" dirty="0"/>
              <a:t>Meet my need, Lord,</a:t>
            </a:r>
          </a:p>
          <a:p>
            <a:r>
              <a:rPr lang="en-US" altLang="en-US" sz="4000" dirty="0"/>
              <a:t>Meet my need just now;</a:t>
            </a:r>
          </a:p>
          <a:p>
            <a:r>
              <a:rPr lang="en-US" altLang="en-US" sz="4000" dirty="0"/>
              <a:t>I am waiting </a:t>
            </a:r>
          </a:p>
          <a:p>
            <a:r>
              <a:rPr lang="en-US" altLang="en-US" sz="4000" dirty="0"/>
              <a:t>and thou art coming</a:t>
            </a:r>
          </a:p>
          <a:p>
            <a:r>
              <a:rPr lang="en-US" altLang="en-US" sz="4000" dirty="0"/>
              <a:t>To meet my need just now.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7DCC2FD-E5F6-F800-1D51-0C6EF5A7F222}"/>
              </a:ext>
            </a:extLst>
          </p:cNvPr>
          <p:cNvSpPr txBox="1"/>
          <p:nvPr/>
        </p:nvSpPr>
        <p:spPr>
          <a:xfrm>
            <a:off x="192088" y="5732463"/>
            <a:ext cx="4679950" cy="901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CCLI Song # 1337104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Ernest Ward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1050" dirty="0">
                <a:latin typeface="akagi_probook"/>
              </a:rPr>
              <a:t>© Salvationist Publishing &amp; Supplies Ltd. (Admin. by </a:t>
            </a:r>
            <a:r>
              <a:rPr lang="en-US" sz="1050" dirty="0" err="1">
                <a:latin typeface="akagi_probook"/>
              </a:rPr>
              <a:t>CopyCare</a:t>
            </a:r>
            <a:r>
              <a:rPr lang="en-US" sz="1050" dirty="0">
                <a:latin typeface="akagi_probook"/>
              </a:rPr>
              <a:t> Pacific Pty. Ltd.)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i="1" dirty="0">
                <a:latin typeface="akagi_probook"/>
              </a:rPr>
              <a:t>For use solely with the </a:t>
            </a:r>
            <a:r>
              <a:rPr lang="en-US" sz="1050" i="1" dirty="0" err="1">
                <a:latin typeface="akagi_probook"/>
              </a:rPr>
              <a:t>SongSelect</a:t>
            </a:r>
            <a:r>
              <a:rPr lang="en-US" sz="1050" i="1" dirty="0">
                <a:latin typeface="akagi_probook"/>
              </a:rPr>
              <a:t>® </a:t>
            </a:r>
            <a:r>
              <a:rPr lang="en-US" sz="1050" i="1" dirty="0">
                <a:latin typeface="akagi_probook"/>
                <a:hlinkClick r:id="rId3"/>
              </a:rPr>
              <a:t>Terms of Use</a:t>
            </a:r>
            <a:r>
              <a:rPr lang="en-US" sz="1050" i="1" dirty="0">
                <a:latin typeface="akagi_probook"/>
              </a:rPr>
              <a:t>. All rights reserved. </a:t>
            </a:r>
            <a:r>
              <a:rPr lang="en-US" sz="1050" i="1" dirty="0">
                <a:latin typeface="akagi_probook"/>
                <a:hlinkClick r:id="rId4"/>
              </a:rPr>
              <a:t>www.ccli.com</a:t>
            </a:r>
            <a:endParaRPr lang="en-US" sz="1050" i="1" dirty="0">
              <a:latin typeface="akagi_probook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latin typeface="akagi_probook"/>
              </a:rPr>
              <a:t>CCLI </a:t>
            </a:r>
            <a:r>
              <a:rPr lang="en-US" sz="1050" dirty="0" err="1">
                <a:latin typeface="akagi_probook"/>
              </a:rPr>
              <a:t>Licence</a:t>
            </a:r>
            <a:r>
              <a:rPr lang="en-US" sz="1050" dirty="0">
                <a:latin typeface="akagi_probook"/>
              </a:rPr>
              <a:t> #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79</Words>
  <Application>Microsoft Office PowerPoint</Application>
  <PresentationFormat>Widescreen</PresentationFormat>
  <Paragraphs>12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Arial</vt:lpstr>
      <vt:lpstr>Calibri Light</vt:lpstr>
      <vt:lpstr>akagi_probook</vt:lpstr>
      <vt:lpstr>Office Theme</vt:lpstr>
      <vt:lpstr>PowerPoint Presentation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86. Meet My Need, Lord</dc:title>
  <dc:creator>E. Langley Smith</dc:creator>
  <cp:lastModifiedBy>Narelle Wheaton</cp:lastModifiedBy>
  <cp:revision>4</cp:revision>
  <dcterms:created xsi:type="dcterms:W3CDTF">2001-03-18T13:21:37Z</dcterms:created>
  <dcterms:modified xsi:type="dcterms:W3CDTF">2023-07-27T02:51:21Z</dcterms:modified>
</cp:coreProperties>
</file>